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321" r:id="rId2"/>
    <p:sldId id="322" r:id="rId3"/>
    <p:sldId id="349" r:id="rId4"/>
    <p:sldId id="348" r:id="rId5"/>
    <p:sldId id="350" r:id="rId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Nunito" pitchFamily="2" charset="77"/>
      <p:regular r:id="rId12"/>
      <p:bold r:id="rId13"/>
      <p:italic r:id="rId14"/>
      <p:boldItalic r:id="rId15"/>
    </p:embeddedFont>
    <p:embeddedFont>
      <p:font typeface="Walter Turncoat" panose="02000000000000000000" pitchFamily="2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FB9461-E5AC-47F8-8AA6-5BF79E793501}">
  <a:tblStyle styleId="{9DFB9461-E5AC-47F8-8AA6-5BF79E7935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96B3EC-8770-4C4F-981F-48A8244F383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85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Rasna</a:t>
            </a:r>
            <a:r>
              <a:rPr lang="en-US" dirty="0"/>
              <a:t> Juice</a:t>
            </a:r>
          </a:p>
        </p:txBody>
      </p:sp>
    </p:spTree>
    <p:extLst>
      <p:ext uri="{BB962C8B-B14F-4D97-AF65-F5344CB8AC3E}">
        <p14:creationId xmlns:p14="http://schemas.microsoft.com/office/powerpoint/2010/main" val="1890058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5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6167100" cy="329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➜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-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1" name="Google Shape;71;p5"/>
          <p:cNvGrpSpPr/>
          <p:nvPr/>
        </p:nvGrpSpPr>
        <p:grpSpPr>
          <a:xfrm>
            <a:off x="7351600" y="2783674"/>
            <a:ext cx="1613838" cy="1779823"/>
            <a:chOff x="7351600" y="2783674"/>
            <a:chExt cx="1613838" cy="1779823"/>
          </a:xfrm>
        </p:grpSpPr>
        <p:grpSp>
          <p:nvGrpSpPr>
            <p:cNvPr id="72" name="Google Shape;72;p5"/>
            <p:cNvGrpSpPr/>
            <p:nvPr/>
          </p:nvGrpSpPr>
          <p:grpSpPr>
            <a:xfrm flipH="1">
              <a:off x="7859537" y="4171128"/>
              <a:ext cx="477532" cy="392369"/>
              <a:chOff x="3019540" y="1549146"/>
              <a:chExt cx="440488" cy="361931"/>
            </a:xfrm>
          </p:grpSpPr>
          <p:sp>
            <p:nvSpPr>
              <p:cNvPr id="73" name="Google Shape;73;p5"/>
              <p:cNvSpPr/>
              <p:nvPr/>
            </p:nvSpPr>
            <p:spPr>
              <a:xfrm flipH="1">
                <a:off x="3338602" y="1549146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74" name="Google Shape;74;p5"/>
              <p:cNvSpPr/>
              <p:nvPr/>
            </p:nvSpPr>
            <p:spPr>
              <a:xfrm flipH="1">
                <a:off x="3019540" y="1549146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pic>
          <p:nvPicPr>
            <p:cNvPr id="75" name="Google Shape;75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51600" y="2783674"/>
              <a:ext cx="1457782" cy="14839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" name="Google Shape;76;p5"/>
            <p:cNvSpPr/>
            <p:nvPr/>
          </p:nvSpPr>
          <p:spPr>
            <a:xfrm rot="10145659" flipH="1">
              <a:off x="8668242" y="3860439"/>
              <a:ext cx="271074" cy="302024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7" name="Google Shape;77;p5"/>
            <p:cNvSpPr/>
            <p:nvPr/>
          </p:nvSpPr>
          <p:spPr>
            <a:xfrm>
              <a:off x="8068901" y="359579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770305" y="357099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7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7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1921200" cy="330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➜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5" name="Google Shape;105;p7"/>
          <p:cNvSpPr txBox="1">
            <a:spLocks noGrp="1"/>
          </p:cNvSpPr>
          <p:nvPr>
            <p:ph type="body" idx="2"/>
          </p:nvPr>
        </p:nvSpPr>
        <p:spPr>
          <a:xfrm>
            <a:off x="2671075" y="1271600"/>
            <a:ext cx="1921200" cy="330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➜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6" name="Google Shape;106;p7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body" idx="3"/>
          </p:nvPr>
        </p:nvSpPr>
        <p:spPr>
          <a:xfrm>
            <a:off x="4794026" y="1271600"/>
            <a:ext cx="1921200" cy="330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➜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108" name="Google Shape;108;p7"/>
          <p:cNvGrpSpPr/>
          <p:nvPr/>
        </p:nvGrpSpPr>
        <p:grpSpPr>
          <a:xfrm>
            <a:off x="7403272" y="2876096"/>
            <a:ext cx="1631625" cy="1782785"/>
            <a:chOff x="7403272" y="2876096"/>
            <a:chExt cx="1631625" cy="1782785"/>
          </a:xfrm>
        </p:grpSpPr>
        <p:sp>
          <p:nvSpPr>
            <p:cNvPr id="109" name="Google Shape;109;p7"/>
            <p:cNvSpPr/>
            <p:nvPr/>
          </p:nvSpPr>
          <p:spPr>
            <a:xfrm rot="5652216" flipH="1">
              <a:off x="7426337" y="4025462"/>
              <a:ext cx="250048" cy="278597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0" name="Google Shape;110;p7"/>
            <p:cNvSpPr/>
            <p:nvPr/>
          </p:nvSpPr>
          <p:spPr>
            <a:xfrm rot="682371">
              <a:off x="8759823" y="3818276"/>
              <a:ext cx="250059" cy="278610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1" name="Google Shape;111;p7"/>
            <p:cNvSpPr/>
            <p:nvPr/>
          </p:nvSpPr>
          <p:spPr>
            <a:xfrm>
              <a:off x="7919513" y="4266500"/>
              <a:ext cx="131637" cy="392380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2" name="Google Shape;112;p7"/>
            <p:cNvSpPr/>
            <p:nvPr/>
          </p:nvSpPr>
          <p:spPr>
            <a:xfrm flipH="1">
              <a:off x="8381628" y="4266500"/>
              <a:ext cx="131637" cy="392380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13" name="Google Shape;113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45529" y="2876096"/>
              <a:ext cx="1541746" cy="15056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" name="Google Shape;114;p7"/>
            <p:cNvSpPr/>
            <p:nvPr/>
          </p:nvSpPr>
          <p:spPr>
            <a:xfrm rot="-372207">
              <a:off x="8259436" y="3705061"/>
              <a:ext cx="146088" cy="146598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7"/>
            <p:cNvSpPr/>
            <p:nvPr/>
          </p:nvSpPr>
          <p:spPr>
            <a:xfrm rot="-335960">
              <a:off x="7958498" y="3711971"/>
              <a:ext cx="127095" cy="131964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8101006" y="3969538"/>
              <a:ext cx="139200" cy="2073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8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1" name="Google Shape;121;p8"/>
          <p:cNvGrpSpPr/>
          <p:nvPr/>
        </p:nvGrpSpPr>
        <p:grpSpPr>
          <a:xfrm>
            <a:off x="7445525" y="3242253"/>
            <a:ext cx="1588153" cy="1365478"/>
            <a:chOff x="7445525" y="3242253"/>
            <a:chExt cx="1588153" cy="1365478"/>
          </a:xfrm>
        </p:grpSpPr>
        <p:sp>
          <p:nvSpPr>
            <p:cNvPr id="122" name="Google Shape;122;p8"/>
            <p:cNvSpPr/>
            <p:nvPr/>
          </p:nvSpPr>
          <p:spPr>
            <a:xfrm rot="-5872103">
              <a:off x="8672932" y="4104027"/>
              <a:ext cx="250054" cy="278604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23" name="Google Shape;123;p8"/>
            <p:cNvGrpSpPr/>
            <p:nvPr/>
          </p:nvGrpSpPr>
          <p:grpSpPr>
            <a:xfrm>
              <a:off x="7865288" y="4245800"/>
              <a:ext cx="440488" cy="361931"/>
              <a:chOff x="7865288" y="4245800"/>
              <a:chExt cx="440488" cy="361931"/>
            </a:xfrm>
          </p:grpSpPr>
          <p:sp>
            <p:nvSpPr>
              <p:cNvPr id="124" name="Google Shape;124;p8"/>
              <p:cNvSpPr/>
              <p:nvPr/>
            </p:nvSpPr>
            <p:spPr>
              <a:xfrm>
                <a:off x="7865288" y="4245800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5" name="Google Shape;125;p8"/>
              <p:cNvSpPr/>
              <p:nvPr/>
            </p:nvSpPr>
            <p:spPr>
              <a:xfrm>
                <a:off x="8184350" y="4245800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pic>
          <p:nvPicPr>
            <p:cNvPr id="126" name="Google Shape;126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45525" y="3242253"/>
              <a:ext cx="1588153" cy="109831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p8"/>
            <p:cNvSpPr/>
            <p:nvPr/>
          </p:nvSpPr>
          <p:spPr>
            <a:xfrm>
              <a:off x="8118901" y="380019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7820305" y="377539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 rot="-1604051">
              <a:off x="8055619" y="3998073"/>
              <a:ext cx="123815" cy="80218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0" name="Google Shape;130;p8"/>
            <p:cNvSpPr/>
            <p:nvPr/>
          </p:nvSpPr>
          <p:spPr>
            <a:xfrm>
              <a:off x="7606243" y="4075800"/>
              <a:ext cx="383500" cy="87900"/>
            </a:xfrm>
            <a:custGeom>
              <a:avLst/>
              <a:gdLst/>
              <a:ahLst/>
              <a:cxnLst/>
              <a:rect l="l" t="t" r="r" b="b"/>
              <a:pathLst>
                <a:path w="15340" h="3516" extrusionOk="0">
                  <a:moveTo>
                    <a:pt x="142" y="0"/>
                  </a:moveTo>
                  <a:cubicBezTo>
                    <a:pt x="-1459" y="4812"/>
                    <a:pt x="11754" y="4305"/>
                    <a:pt x="15340" y="719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Round">
  <p:cSld name="TITLE_ONLY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168" y="199525"/>
            <a:ext cx="7222809" cy="479157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9"/>
          <p:cNvSpPr txBox="1">
            <a:spLocks noGrp="1"/>
          </p:cNvSpPr>
          <p:nvPr>
            <p:ph type="title"/>
          </p:nvPr>
        </p:nvSpPr>
        <p:spPr>
          <a:xfrm>
            <a:off x="1345400" y="774100"/>
            <a:ext cx="46410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5" name="Google Shape;135;p9"/>
          <p:cNvGrpSpPr/>
          <p:nvPr/>
        </p:nvGrpSpPr>
        <p:grpSpPr>
          <a:xfrm>
            <a:off x="7342057" y="3031993"/>
            <a:ext cx="1613321" cy="1704313"/>
            <a:chOff x="7342057" y="3031993"/>
            <a:chExt cx="1613321" cy="1704313"/>
          </a:xfrm>
        </p:grpSpPr>
        <p:sp>
          <p:nvSpPr>
            <p:cNvPr id="136" name="Google Shape;136;p9"/>
            <p:cNvSpPr/>
            <p:nvPr/>
          </p:nvSpPr>
          <p:spPr>
            <a:xfrm>
              <a:off x="7655725" y="4421975"/>
              <a:ext cx="278600" cy="300050"/>
            </a:xfrm>
            <a:custGeom>
              <a:avLst/>
              <a:gdLst/>
              <a:ahLst/>
              <a:cxnLst/>
              <a:rect l="l" t="t" r="r" b="b"/>
              <a:pathLst>
                <a:path w="11144" h="12002" extrusionOk="0">
                  <a:moveTo>
                    <a:pt x="11144" y="0"/>
                  </a:moveTo>
                  <a:lnTo>
                    <a:pt x="3429" y="12002"/>
                  </a:lnTo>
                  <a:lnTo>
                    <a:pt x="0" y="9144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7" name="Google Shape;137;p9"/>
            <p:cNvSpPr/>
            <p:nvPr/>
          </p:nvSpPr>
          <p:spPr>
            <a:xfrm>
              <a:off x="8085538" y="4374375"/>
              <a:ext cx="121425" cy="361931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38" name="Google Shape;138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42057" y="3031993"/>
              <a:ext cx="1407681" cy="14592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" name="Google Shape;139;p9"/>
            <p:cNvSpPr/>
            <p:nvPr/>
          </p:nvSpPr>
          <p:spPr>
            <a:xfrm>
              <a:off x="8073651" y="356444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7775055" y="353964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9"/>
            <p:cNvSpPr/>
            <p:nvPr/>
          </p:nvSpPr>
          <p:spPr>
            <a:xfrm rot="-702395">
              <a:off x="8679665" y="3633972"/>
              <a:ext cx="250050" cy="278600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0"/>
          <p:cNvSpPr txBox="1">
            <a:spLocks noGrp="1"/>
          </p:cNvSpPr>
          <p:nvPr>
            <p:ph type="body" idx="1"/>
          </p:nvPr>
        </p:nvSpPr>
        <p:spPr>
          <a:xfrm>
            <a:off x="435775" y="4406300"/>
            <a:ext cx="6350700" cy="3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145" name="Google Shape;145;p10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6" name="Google Shape;146;p10"/>
          <p:cNvGrpSpPr/>
          <p:nvPr/>
        </p:nvGrpSpPr>
        <p:grpSpPr>
          <a:xfrm>
            <a:off x="7185170" y="2671550"/>
            <a:ext cx="1677505" cy="2096681"/>
            <a:chOff x="7185170" y="2671550"/>
            <a:chExt cx="1677505" cy="2096681"/>
          </a:xfrm>
        </p:grpSpPr>
        <p:sp>
          <p:nvSpPr>
            <p:cNvPr id="147" name="Google Shape;147;p10"/>
            <p:cNvSpPr/>
            <p:nvPr/>
          </p:nvSpPr>
          <p:spPr>
            <a:xfrm>
              <a:off x="7185170" y="4136225"/>
              <a:ext cx="430080" cy="200025"/>
            </a:xfrm>
            <a:custGeom>
              <a:avLst/>
              <a:gdLst/>
              <a:ahLst/>
              <a:cxnLst/>
              <a:rect l="l" t="t" r="r" b="b"/>
              <a:pathLst>
                <a:path w="12288" h="5715" extrusionOk="0">
                  <a:moveTo>
                    <a:pt x="12288" y="0"/>
                  </a:moveTo>
                  <a:cubicBezTo>
                    <a:pt x="9576" y="3613"/>
                    <a:pt x="4517" y="5715"/>
                    <a:pt x="0" y="5715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8" name="Google Shape;148;p10"/>
            <p:cNvSpPr/>
            <p:nvPr/>
          </p:nvSpPr>
          <p:spPr>
            <a:xfrm>
              <a:off x="8608225" y="4085363"/>
              <a:ext cx="254450" cy="250875"/>
            </a:xfrm>
            <a:custGeom>
              <a:avLst/>
              <a:gdLst/>
              <a:ahLst/>
              <a:cxnLst/>
              <a:rect l="l" t="t" r="r" b="b"/>
              <a:pathLst>
                <a:path w="10178" h="10035" extrusionOk="0">
                  <a:moveTo>
                    <a:pt x="0" y="1177"/>
                  </a:moveTo>
                  <a:cubicBezTo>
                    <a:pt x="2720" y="-862"/>
                    <a:pt x="9177" y="-121"/>
                    <a:pt x="10001" y="3177"/>
                  </a:cubicBezTo>
                  <a:cubicBezTo>
                    <a:pt x="10708" y="6006"/>
                    <a:pt x="7488" y="10035"/>
                    <a:pt x="4572" y="10035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9" name="Google Shape;149;p10"/>
            <p:cNvSpPr/>
            <p:nvPr/>
          </p:nvSpPr>
          <p:spPr>
            <a:xfrm>
              <a:off x="7891813" y="4406300"/>
              <a:ext cx="121425" cy="361931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0" name="Google Shape;150;p10"/>
            <p:cNvSpPr/>
            <p:nvPr/>
          </p:nvSpPr>
          <p:spPr>
            <a:xfrm>
              <a:off x="8210875" y="4406300"/>
              <a:ext cx="121425" cy="361931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51" name="Google Shape;151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36121" y="2671550"/>
              <a:ext cx="1151884" cy="1884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" name="Google Shape;152;p10"/>
            <p:cNvSpPr/>
            <p:nvPr/>
          </p:nvSpPr>
          <p:spPr>
            <a:xfrm>
              <a:off x="8118926" y="375494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7820330" y="373014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0"/>
            <p:cNvSpPr/>
            <p:nvPr/>
          </p:nvSpPr>
          <p:spPr>
            <a:xfrm rot="7381212">
              <a:off x="8216847" y="4057606"/>
              <a:ext cx="123784" cy="80190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5" name="Google Shape;155;p10"/>
            <p:cNvSpPr/>
            <p:nvPr/>
          </p:nvSpPr>
          <p:spPr>
            <a:xfrm>
              <a:off x="8068455" y="3653557"/>
              <a:ext cx="347296" cy="348508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0"/>
            <p:cNvSpPr/>
            <p:nvPr/>
          </p:nvSpPr>
          <p:spPr>
            <a:xfrm>
              <a:off x="7687269" y="3637756"/>
              <a:ext cx="305060" cy="31674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7990150" y="3797472"/>
              <a:ext cx="82950" cy="15000"/>
            </a:xfrm>
            <a:custGeom>
              <a:avLst/>
              <a:gdLst/>
              <a:ahLst/>
              <a:cxnLst/>
              <a:rect l="l" t="t" r="r" b="b"/>
              <a:pathLst>
                <a:path w="3318" h="600" extrusionOk="0">
                  <a:moveTo>
                    <a:pt x="0" y="600"/>
                  </a:moveTo>
                  <a:cubicBezTo>
                    <a:pt x="955" y="38"/>
                    <a:pt x="2431" y="-279"/>
                    <a:pt x="3318" y="386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6167100" cy="3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unito"/>
              <a:buChar char="➜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●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○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Nunito"/>
              <a:buChar char="■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4" r:id="rId3"/>
    <p:sldLayoutId id="2147483655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1BE8E-D43B-3941-B044-B201D1BC5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1800" b="1" dirty="0"/>
              <a:t>"Miss </a:t>
            </a:r>
            <a:r>
              <a:rPr lang="en-IN" sz="1800" b="1" dirty="0" err="1"/>
              <a:t>Nimbupani</a:t>
            </a:r>
            <a:r>
              <a:rPr lang="en-IN" sz="1800" b="1" dirty="0"/>
              <a:t>" was the class' heartthrob in which beverage commercial?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0DDA61-1753-1F48-8F43-E9616EC262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178" y="1316155"/>
            <a:ext cx="4183040" cy="321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43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D75DD9-0933-3748-A58D-DA849B63DC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005990-345A-8349-AFC8-71EAC7054C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4" name="bajaj" descr="bajaj">
            <a:hlinkClick r:id="" action="ppaction://media"/>
            <a:extLst>
              <a:ext uri="{FF2B5EF4-FFF2-40B4-BE49-F238E27FC236}">
                <a16:creationId xmlns:a16="http://schemas.microsoft.com/office/drawing/2014/main" id="{85C5369C-352F-BC48-AEF9-663AA3E1A1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679" y="746946"/>
            <a:ext cx="5532058" cy="306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97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F93BF-6C92-D64E-8589-7844DB9B9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What is this Video trying to sell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F0CB0-A391-EF4F-AEB3-E6EAE5DFD4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7" name="fevicol" descr="fevicol">
            <a:hlinkClick r:id="" action="ppaction://media"/>
            <a:extLst>
              <a:ext uri="{FF2B5EF4-FFF2-40B4-BE49-F238E27FC236}">
                <a16:creationId xmlns:a16="http://schemas.microsoft.com/office/drawing/2014/main" id="{3D3524A5-D3BE-1744-B381-F07C0F241D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4747" y="1244531"/>
            <a:ext cx="5529912" cy="318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346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91FAB-9F4C-C042-AAFF-0CFB27A8D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Identify this vintage ad using the emoticons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4A9381-8813-8C4A-8245-9236130C7D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1388CF-7233-574B-994C-726FBB94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667" y="1963842"/>
            <a:ext cx="1598082" cy="1598082"/>
          </a:xfrm>
          <a:prstGeom prst="rect">
            <a:avLst/>
          </a:prstGeom>
        </p:spPr>
      </p:pic>
      <p:pic>
        <p:nvPicPr>
          <p:cNvPr id="7" name="Picture 6" descr="A picture containing monitor&#10;&#10;Description automatically generated">
            <a:extLst>
              <a:ext uri="{FF2B5EF4-FFF2-40B4-BE49-F238E27FC236}">
                <a16:creationId xmlns:a16="http://schemas.microsoft.com/office/drawing/2014/main" id="{00F71C1D-42D0-CF4D-909A-1E3DD4C9C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275" y="1745403"/>
            <a:ext cx="1652693" cy="165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413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66F6D-4649-354D-9130-D43513D6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Identify this ad by a single frame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D6134B-8D47-5F4D-A3CE-A6EB18A200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9DF184-D0FE-AD42-9CEF-899E1FC21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39" y="1888914"/>
            <a:ext cx="5476497" cy="156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901527"/>
      </p:ext>
    </p:extLst>
  </p:cSld>
  <p:clrMapOvr>
    <a:masterClrMapping/>
  </p:clrMapOvr>
</p:sld>
</file>

<file path=ppt/theme/theme1.xml><?xml version="1.0" encoding="utf-8"?>
<a:theme xmlns:a="http://schemas.openxmlformats.org/drawingml/2006/main" name="Osric template">
  <a:themeElements>
    <a:clrScheme name="Custom 347">
      <a:dk1>
        <a:srgbClr val="FFFFFF"/>
      </a:dk1>
      <a:lt1>
        <a:srgbClr val="24272E"/>
      </a:lt1>
      <a:dk2>
        <a:srgbClr val="C6C8D6"/>
      </a:dk2>
      <a:lt2>
        <a:srgbClr val="6B707C"/>
      </a:lt2>
      <a:accent1>
        <a:srgbClr val="FFDD41"/>
      </a:accent1>
      <a:accent2>
        <a:srgbClr val="8CE444"/>
      </a:accent2>
      <a:accent3>
        <a:srgbClr val="5FDEF0"/>
      </a:accent3>
      <a:accent4>
        <a:srgbClr val="7598FF"/>
      </a:accent4>
      <a:accent5>
        <a:srgbClr val="BA64E0"/>
      </a:accent5>
      <a:accent6>
        <a:srgbClr val="FF594C"/>
      </a:accent6>
      <a:hlink>
        <a:srgbClr val="CCDB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</TotalTime>
  <Words>41</Words>
  <Application>Microsoft Macintosh PowerPoint</Application>
  <PresentationFormat>On-screen Show (16:9)</PresentationFormat>
  <Paragraphs>9</Paragraphs>
  <Slides>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Walter Turncoat</vt:lpstr>
      <vt:lpstr>Nunito</vt:lpstr>
      <vt:lpstr>Calibri</vt:lpstr>
      <vt:lpstr>Arial</vt:lpstr>
      <vt:lpstr>Osric template</vt:lpstr>
      <vt:lpstr>"Miss Nimbupani" was the class' heartthrob in which beverage commercial?</vt:lpstr>
      <vt:lpstr>PowerPoint Presentation</vt:lpstr>
      <vt:lpstr>What is this Video trying to sell</vt:lpstr>
      <vt:lpstr>Identify this vintage ad using the emoticons</vt:lpstr>
      <vt:lpstr>Identify this ad by a single frame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use</dc:title>
  <dc:creator>Bhatnagar, Deeksha</dc:creator>
  <cp:lastModifiedBy>Gudipati, Sai Anudeep</cp:lastModifiedBy>
  <cp:revision>52</cp:revision>
  <dcterms:modified xsi:type="dcterms:W3CDTF">2021-08-06T12:54:30Z</dcterms:modified>
</cp:coreProperties>
</file>